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1" r:id="rId5"/>
    <p:sldId id="263" r:id="rId6"/>
    <p:sldId id="259" r:id="rId7"/>
    <p:sldId id="262" r:id="rId8"/>
    <p:sldId id="258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860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680520" cy="4886003"/>
          </a:xfrm>
        </p:spPr>
        <p:txBody>
          <a:bodyPr>
            <a:normAutofit/>
          </a:bodyPr>
          <a:lstStyle>
            <a:lvl1pPr marL="0" indent="358775">
              <a:buFont typeface="Arial" pitchFamily="34" charset="0"/>
              <a:buNone/>
              <a:defRPr sz="2000"/>
            </a:lvl1pPr>
            <a:lvl2pPr marL="742950" indent="-384175"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2080" y="1484785"/>
            <a:ext cx="3462536" cy="4248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ru-RU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3C71D-13B6-463B-971D-0B576114166E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E69A-DBBE-4737-8B87-E12D7035F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358775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3841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700808"/>
            <a:ext cx="8856984" cy="22322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НАЗВАНИЕ ТЕМЫ</a:t>
            </a:r>
            <a:br>
              <a:rPr lang="ru-RU" sz="32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200" dirty="0" smtClean="0"/>
              <a:t>ВЫПУСКНАЯ  КВАЛИФИКАЦИОННАЯ  РАБОТА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573016"/>
            <a:ext cx="5544616" cy="242775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Специальность: 31.02.01 «Лечебное дело»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Группа  ЛД </a:t>
            </a:r>
            <a:r>
              <a:rPr lang="ru-RU" sz="1800" dirty="0" smtClean="0">
                <a:solidFill>
                  <a:schemeClr val="tx1"/>
                </a:solidFill>
              </a:rPr>
              <a:t>__</a:t>
            </a:r>
            <a:r>
              <a:rPr lang="ru-RU" sz="1800" dirty="0" smtClean="0">
                <a:solidFill>
                  <a:schemeClr val="tx1"/>
                </a:solidFill>
              </a:rPr>
              <a:t>А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Работу выполнил(а):  Иванова Ирина Ивановна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Руководитель:  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Рецензент:  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32656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Государственное автономное профессиональное образовательное учреждение  «Альметьевский медицинский колледж»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23731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Альметьевск </a:t>
            </a:r>
            <a:r>
              <a:rPr lang="ru-RU" dirty="0" smtClean="0"/>
              <a:t>– 20__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357167"/>
            <a:ext cx="14896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ГЛАВА 1. НАЗВАНИЕ </a:t>
            </a:r>
            <a:r>
              <a:rPr lang="ru-RU" dirty="0" smtClean="0"/>
              <a:t>ГЛАВЫ </a:t>
            </a:r>
            <a:r>
              <a:rPr lang="ru-RU" b="0" i="1" dirty="0" smtClean="0"/>
              <a:t>(продолжение)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292080" y="1052736"/>
            <a:ext cx="3462536" cy="489654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ГЛАВА 1. НАЗВАНИЕ </a:t>
            </a:r>
            <a:r>
              <a:rPr lang="ru-RU" dirty="0" smtClean="0"/>
              <a:t>ГЛАВЫ </a:t>
            </a:r>
            <a:r>
              <a:rPr lang="ru-RU" b="0" i="1" dirty="0" smtClean="0"/>
              <a:t>(продолжение)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292080" y="1052736"/>
            <a:ext cx="3462536" cy="489654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309939"/>
          </a:xfrm>
        </p:spPr>
        <p:txBody>
          <a:bodyPr>
            <a:normAutofit/>
          </a:bodyPr>
          <a:lstStyle/>
          <a:p>
            <a:r>
              <a:rPr lang="ru-RU" dirty="0" smtClean="0"/>
              <a:t>Выводы:</a:t>
            </a:r>
          </a:p>
          <a:p>
            <a:r>
              <a:rPr lang="ru-RU" dirty="0" smtClean="0"/>
              <a:t>1. </a:t>
            </a:r>
            <a:r>
              <a:rPr lang="ru-RU" dirty="0"/>
              <a:t>… …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/>
              <a:t>… …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/>
              <a:t>… …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/>
              <a:t>4.</a:t>
            </a:r>
            <a:r>
              <a:rPr lang="ru-RU" dirty="0">
                <a:solidFill>
                  <a:prstClr val="black"/>
                </a:solidFill>
              </a:rPr>
              <a:t> … …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Рекомендации:</a:t>
            </a:r>
          </a:p>
          <a:p>
            <a:r>
              <a:rPr lang="ru-RU" dirty="0" smtClean="0"/>
              <a:t>1</a:t>
            </a:r>
            <a:r>
              <a:rPr lang="ru-RU" dirty="0" smtClean="0"/>
              <a:t>.</a:t>
            </a:r>
            <a:r>
              <a:rPr lang="ru-RU" dirty="0"/>
              <a:t> … …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</a:t>
            </a:r>
            <a:r>
              <a:rPr lang="ru-RU" dirty="0">
                <a:solidFill>
                  <a:prstClr val="black"/>
                </a:solidFill>
              </a:rPr>
              <a:t> … …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/>
              <a:t>… </a:t>
            </a:r>
            <a:r>
              <a:rPr lang="ru-RU" dirty="0" smtClean="0"/>
              <a:t>… и </a:t>
            </a:r>
            <a:r>
              <a:rPr lang="ru-RU" dirty="0" err="1" smtClean="0"/>
              <a:t>тд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9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Благодарю всех за внимание !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0324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64704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0324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0" dirty="0" smtClean="0"/>
              <a:t>Актуальность выбранной темы в том, что  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0" dirty="0" smtClean="0"/>
              <a:t>На основании этого была определена цель выпускной квалификационной работы.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Цель исследования – </a:t>
            </a:r>
            <a:r>
              <a:rPr lang="ru-RU" dirty="0"/>
              <a:t>…</a:t>
            </a:r>
            <a:r>
              <a:rPr lang="ru-RU" b="0" i="1" dirty="0"/>
              <a:t>теоретически (теоретически и экспериментально) доказать (обосновать, показать) значение (влияние, действие) …</a:t>
            </a:r>
            <a:endParaRPr lang="ru-RU" b="0" i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64704"/>
          </a:xfrm>
        </p:spPr>
        <p:txBody>
          <a:bodyPr/>
          <a:lstStyle/>
          <a:p>
            <a:r>
              <a:rPr lang="ru-RU" dirty="0" smtClean="0"/>
              <a:t>АКТУАЛЬНОСТЬ, ЦЕЛЬ  РАБОТЫ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3240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1196752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358775">
              <a:spcBef>
                <a:spcPct val="20000"/>
              </a:spcBef>
              <a:defRPr/>
            </a:pPr>
            <a:r>
              <a:rPr lang="ru-RU" sz="2000" dirty="0" smtClean="0"/>
              <a:t>В процессе исследования решались следующие задачи.</a:t>
            </a:r>
          </a:p>
          <a:p>
            <a:pPr marL="0" marR="0" lvl="0" indent="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/>
              <a:t>1. </a:t>
            </a:r>
            <a:r>
              <a:rPr lang="ru-RU" sz="2000" b="1" dirty="0" smtClean="0"/>
              <a:t>… …</a:t>
            </a:r>
            <a:endParaRPr lang="ru-RU" sz="2000" b="1" dirty="0" smtClean="0"/>
          </a:p>
          <a:p>
            <a:pPr lvl="0" indent="358775">
              <a:spcBef>
                <a:spcPct val="20000"/>
              </a:spcBef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ru-RU" sz="2000" b="1" dirty="0"/>
              <a:t>… …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indent="358775">
              <a:spcBef>
                <a:spcPct val="20000"/>
              </a:spcBef>
              <a:defRPr/>
            </a:pPr>
            <a:r>
              <a:rPr lang="ru-RU" sz="2000" b="1" dirty="0" smtClean="0"/>
              <a:t>3</a:t>
            </a:r>
            <a:r>
              <a:rPr lang="ru-RU" sz="2000" b="1" dirty="0" smtClean="0"/>
              <a:t>.</a:t>
            </a:r>
            <a:r>
              <a:rPr lang="ru-RU" sz="2000" b="1" dirty="0">
                <a:solidFill>
                  <a:prstClr val="black"/>
                </a:solidFill>
              </a:rPr>
              <a:t> … …</a:t>
            </a:r>
            <a:endParaRPr lang="ru-RU" sz="2000" b="1" dirty="0" smtClean="0"/>
          </a:p>
          <a:p>
            <a:pPr lvl="0" indent="358775">
              <a:spcBef>
                <a:spcPct val="20000"/>
              </a:spcBef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ru-RU" sz="2000" b="1" dirty="0">
                <a:solidFill>
                  <a:prstClr val="black"/>
                </a:solidFill>
              </a:rPr>
              <a:t> … …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r>
              <a:rPr lang="ru-RU" dirty="0" smtClean="0">
                <a:latin typeface="+mn-lt"/>
                <a:ea typeface="+mn-ea"/>
                <a:cs typeface="+mn-cs"/>
              </a:rPr>
              <a:t>ЗАДАЧИ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ГЛАВА 1. НАЗВАНИЕ </a:t>
            </a:r>
            <a:r>
              <a:rPr lang="ru-RU" dirty="0" smtClean="0"/>
              <a:t>ГЛАВЫ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4539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2068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prstClr val="black"/>
                </a:solidFill>
              </a:rPr>
              <a:t>В данной главе представлена </a:t>
            </a:r>
            <a:r>
              <a:rPr lang="ru-RU" b="1" i="1" dirty="0" smtClean="0">
                <a:solidFill>
                  <a:prstClr val="black"/>
                </a:solidFill>
              </a:rPr>
              <a:t>теоретическая часть работы</a:t>
            </a:r>
            <a:r>
              <a:rPr lang="ru-RU" i="1" dirty="0" smtClean="0">
                <a:solidFill>
                  <a:prstClr val="black"/>
                </a:solidFill>
              </a:rPr>
              <a:t>,  содержащая  литературный  обзор.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ГЛАВА 1. НАЗВАНИЕ </a:t>
            </a:r>
            <a:r>
              <a:rPr lang="ru-RU" dirty="0" smtClean="0"/>
              <a:t>ГЛАВЫ </a:t>
            </a:r>
            <a:r>
              <a:rPr lang="ru-RU" b="0" i="1" dirty="0" smtClean="0"/>
              <a:t>(продолжение)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292080" y="1052736"/>
            <a:ext cx="3462536" cy="489654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ГЛАВА 1. НАЗВАНИЕ </a:t>
            </a:r>
            <a:r>
              <a:rPr lang="ru-RU" dirty="0" smtClean="0"/>
              <a:t>ГЛАВЫ </a:t>
            </a:r>
            <a:r>
              <a:rPr lang="ru-RU" b="0" i="1" dirty="0" smtClean="0"/>
              <a:t>(продолжение)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292080" y="1052736"/>
            <a:ext cx="3462536" cy="489654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ГЛАВА </a:t>
            </a:r>
            <a:r>
              <a:rPr lang="ru-RU" dirty="0" smtClean="0"/>
              <a:t>2. </a:t>
            </a:r>
            <a:r>
              <a:rPr lang="ru-RU" dirty="0"/>
              <a:t>НАЗВАНИЕ </a:t>
            </a:r>
            <a:r>
              <a:rPr lang="ru-RU" dirty="0" smtClean="0"/>
              <a:t>ГЛАВЫ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136904" cy="43099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620688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prstClr val="black"/>
                </a:solidFill>
              </a:rPr>
              <a:t>В данной главе представлена </a:t>
            </a:r>
            <a:r>
              <a:rPr lang="ru-RU" b="1" i="1" dirty="0" smtClean="0"/>
              <a:t>практическая</a:t>
            </a:r>
            <a:r>
              <a:rPr lang="ru-RU" b="1" i="1" dirty="0" smtClean="0">
                <a:solidFill>
                  <a:prstClr val="black"/>
                </a:solidFill>
              </a:rPr>
              <a:t> часть работы</a:t>
            </a:r>
            <a:r>
              <a:rPr lang="ru-RU" i="1" dirty="0" smtClean="0">
                <a:solidFill>
                  <a:prstClr val="black"/>
                </a:solidFill>
              </a:rPr>
              <a:t>,  содержащая  </a:t>
            </a:r>
            <a:r>
              <a:rPr lang="ru-RU" i="1" dirty="0" smtClean="0"/>
              <a:t>характеристики объекта исследования, методы исследования, полученные результаты.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ГЛАВА </a:t>
            </a:r>
            <a:r>
              <a:rPr lang="ru-RU" dirty="0" smtClean="0"/>
              <a:t>2. </a:t>
            </a:r>
            <a:r>
              <a:rPr lang="ru-RU" dirty="0"/>
              <a:t>НАЗВАНИЕ </a:t>
            </a:r>
            <a:r>
              <a:rPr lang="ru-RU" dirty="0" smtClean="0"/>
              <a:t>ГЛАВЫ </a:t>
            </a:r>
            <a:r>
              <a:rPr lang="ru-RU" b="0" i="1" dirty="0" smtClean="0"/>
              <a:t>(продолжение)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292080" y="1052736"/>
            <a:ext cx="3462536" cy="489654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246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НАЗВАНИЕ ТЕМЫ  ВЫПУСКНАЯ  КВАЛИФИКАЦИОННАЯ  РАБОТА   </vt:lpstr>
      <vt:lpstr>ВВЕДЕНИЕ</vt:lpstr>
      <vt:lpstr>АКТУАЛЬНОСТЬ, ЦЕЛЬ  РАБОТЫ</vt:lpstr>
      <vt:lpstr>ЗАДАЧИ ИССЛЕДОВАНИЯ</vt:lpstr>
      <vt:lpstr>ГЛАВА 1. НАЗВАНИЕ ГЛАВЫ</vt:lpstr>
      <vt:lpstr>ГЛАВА 1. НАЗВАНИЕ ГЛАВЫ (продолжение)</vt:lpstr>
      <vt:lpstr>ГЛАВА 1. НАЗВАНИЕ ГЛАВЫ (продолжение)</vt:lpstr>
      <vt:lpstr>ГЛАВА 2. НАЗВАНИЕ ГЛАВЫ</vt:lpstr>
      <vt:lpstr>ГЛАВА 2. НАЗВАНИЕ ГЛАВЫ (продолжение)</vt:lpstr>
      <vt:lpstr>ГЛАВА 1. НАЗВАНИЕ ГЛАВЫ (продолжение)</vt:lpstr>
      <vt:lpstr>ГЛАВА 1. НАЗВАНИЕ ГЛАВЫ (продолжение)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Заместитель директора по учебной работе</cp:lastModifiedBy>
  <cp:revision>27</cp:revision>
  <dcterms:created xsi:type="dcterms:W3CDTF">2015-05-05T11:06:51Z</dcterms:created>
  <dcterms:modified xsi:type="dcterms:W3CDTF">2022-10-05T11:10:57Z</dcterms:modified>
</cp:coreProperties>
</file>