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2" r:id="rId3"/>
    <p:sldId id="291" r:id="rId4"/>
    <p:sldId id="280" r:id="rId5"/>
    <p:sldId id="258" r:id="rId6"/>
    <p:sldId id="281" r:id="rId7"/>
    <p:sldId id="282" r:id="rId8"/>
    <p:sldId id="288" r:id="rId9"/>
    <p:sldId id="289" r:id="rId10"/>
    <p:sldId id="283" r:id="rId11"/>
    <p:sldId id="284" r:id="rId12"/>
    <p:sldId id="285" r:id="rId13"/>
    <p:sldId id="287" r:id="rId14"/>
    <p:sldId id="286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EA2EC8-8C42-4792-AF27-48F0EC99A744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F474EF-8788-491A-A64B-60E261B98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obileonline.garant.ru/document/redirect/70662982/0" TargetMode="External"/><Relationship Id="rId2" Type="http://schemas.openxmlformats.org/officeDocument/2006/relationships/hyperlink" Target="http://mobileonline.garant.ru/document/redirect/403566568/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58246" cy="71438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ГАПОУ «Казанский медицинский колледж»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571612"/>
            <a:ext cx="6600844" cy="350046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Проведение аттестации педагогических работников на соответствие первой или высшей квалификационной категории в соответствии с административным регламентом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215074" y="5143512"/>
            <a:ext cx="2457440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Зав. метод. кабинетом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Сагдиева М.С.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14744" y="6000768"/>
            <a:ext cx="2457440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Казань, 2022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rcRect l="22656" t="8333" r="21094" b="9722"/>
          <a:stretch>
            <a:fillRect/>
          </a:stretch>
        </p:blipFill>
        <p:spPr>
          <a:xfrm>
            <a:off x="571472" y="56531"/>
            <a:ext cx="8143932" cy="667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/>
          <a:srcRect l="21094" t="8333" r="32812" b="13889"/>
          <a:stretch>
            <a:fillRect/>
          </a:stretch>
        </p:blipFill>
        <p:spPr>
          <a:xfrm>
            <a:off x="1000100" y="142852"/>
            <a:ext cx="6643734" cy="63059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786578" y="4500570"/>
            <a:ext cx="23574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результативности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2"/>
          <a:srcRect l="28906" t="8333" r="38281" b="4166"/>
          <a:stretch>
            <a:fillRect/>
          </a:stretch>
        </p:blipFill>
        <p:spPr>
          <a:xfrm>
            <a:off x="2000264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0-22_08-37-13.png"/>
          <p:cNvPicPr>
            <a:picLocks noChangeAspect="1"/>
          </p:cNvPicPr>
          <p:nvPr/>
        </p:nvPicPr>
        <p:blipFill>
          <a:blip r:embed="rId2"/>
          <a:srcRect l="19531" t="8333" r="31250" b="13888"/>
          <a:stretch>
            <a:fillRect/>
          </a:stretch>
        </p:blipFill>
        <p:spPr>
          <a:xfrm>
            <a:off x="821505" y="214290"/>
            <a:ext cx="7393833" cy="657229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500958" y="3714752"/>
            <a:ext cx="164304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Изменения на следующем слайде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/>
          <a:srcRect t="2777" r="3125" b="4166"/>
          <a:stretch>
            <a:fillRect/>
          </a:stretch>
        </p:blipFill>
        <p:spPr>
          <a:xfrm>
            <a:off x="-1" y="1000108"/>
            <a:ext cx="8990493" cy="485778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214290"/>
            <a:ext cx="707236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Изменения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-10-13_13-33-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1" y="142852"/>
            <a:ext cx="7766538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0-13_13-38-04.png"/>
          <p:cNvPicPr>
            <a:picLocks noChangeAspect="1"/>
          </p:cNvPicPr>
          <p:nvPr/>
        </p:nvPicPr>
        <p:blipFill>
          <a:blip r:embed="rId2"/>
          <a:srcRect t="2083"/>
          <a:stretch>
            <a:fillRect/>
          </a:stretch>
        </p:blipFill>
        <p:spPr>
          <a:xfrm>
            <a:off x="651571" y="142852"/>
            <a:ext cx="7840858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0-13_13-45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55" y="71414"/>
            <a:ext cx="6668290" cy="6786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-10-13_13-49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19" y="1357298"/>
            <a:ext cx="851671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2-10-13_13-51-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0"/>
            <a:ext cx="4513684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4857760"/>
            <a:ext cx="200026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паспорту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143108" y="514351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186766" cy="39290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Аттестация педагогических работников организаций, осуществляющих образовательную деятельность и находящихся в ведении Республики Татарстан, педагогических работников муниципальных и частных организаций, осуществляющих образовательную деятельность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0-13_15-09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4639767" cy="5643602"/>
          </a:xfrm>
          <a:prstGeom prst="rect">
            <a:avLst/>
          </a:prstGeom>
        </p:spPr>
      </p:pic>
      <p:pic>
        <p:nvPicPr>
          <p:cNvPr id="3" name="Рисунок 2" descr="2022-10-13_15-06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90" y="357166"/>
            <a:ext cx="4693510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0-13_15-16-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09" y="142852"/>
            <a:ext cx="4717182" cy="65722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-10-13_15-40-40.png"/>
          <p:cNvPicPr>
            <a:picLocks noChangeAspect="1"/>
          </p:cNvPicPr>
          <p:nvPr/>
        </p:nvPicPr>
        <p:blipFill>
          <a:blip r:embed="rId2"/>
          <a:srcRect b="21839"/>
          <a:stretch>
            <a:fillRect/>
          </a:stretch>
        </p:blipFill>
        <p:spPr>
          <a:xfrm>
            <a:off x="1196883" y="357166"/>
            <a:ext cx="6646231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-10-25_17-27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8474588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-10-13_15-56-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80" y="142852"/>
            <a:ext cx="5132439" cy="65722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0-13_17-02-43.png"/>
          <p:cNvPicPr>
            <a:picLocks noChangeAspect="1"/>
          </p:cNvPicPr>
          <p:nvPr/>
        </p:nvPicPr>
        <p:blipFill>
          <a:blip r:embed="rId2"/>
          <a:srcRect b="730"/>
          <a:stretch>
            <a:fillRect/>
          </a:stretch>
        </p:blipFill>
        <p:spPr>
          <a:xfrm>
            <a:off x="1547812" y="166687"/>
            <a:ext cx="6048375" cy="64770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0-13_17-03-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7958844" cy="541529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1928802"/>
            <a:ext cx="700092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Заведующая методическим кабинетом, преподаватель химии, биологии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-10-13_17-14-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43" y="142852"/>
            <a:ext cx="5951913" cy="664373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185738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Скачать, подписать, загрузить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857356" y="857232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214554"/>
            <a:ext cx="61436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Благодарю за внимание!</a:t>
            </a:r>
            <a:endParaRPr lang="ru-RU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Нормативно-правовые акты, регулирующие оказание услуги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429684" cy="564360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Федеральный закон от 29.12.2012 № 273-ФЗ «Об образовании в Российской Федерации»</a:t>
            </a:r>
            <a:endParaRPr lang="ru-RU" dirty="0" smtClean="0">
              <a:hlinkClick r:id="rId2"/>
            </a:endParaRPr>
          </a:p>
          <a:p>
            <a:pPr algn="just"/>
            <a:r>
              <a:rPr lang="ru-RU" dirty="0" smtClean="0">
                <a:hlinkClick r:id="rId3"/>
              </a:rPr>
              <a:t>Приказ Министерства образования и науки РФ от 7 апреля 2014 г. N 276 "Об утверждении Порядка проведения аттестации педагогических работников организаций, осуществляющих образовательную деятельность" (с изменениями и дополнениями)</a:t>
            </a:r>
            <a:endParaRPr lang="ru-RU" dirty="0" smtClean="0">
              <a:hlinkClick r:id="rId2"/>
            </a:endParaRPr>
          </a:p>
          <a:p>
            <a:pPr algn="just"/>
            <a:r>
              <a:rPr lang="ru-RU" dirty="0" smtClean="0">
                <a:hlinkClick r:id="rId2"/>
              </a:rPr>
              <a:t>Постановление Правительства РФ от 21 февраля 2022 г. N 225 "Об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организаций"</a:t>
            </a:r>
            <a:endParaRPr lang="ru-RU" dirty="0" smtClean="0">
              <a:hlinkClick r:id="rId3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022-10-24_13-27-2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5312"/>
          <a:stretch>
            <a:fillRect/>
          </a:stretch>
        </p:blipFill>
        <p:spPr>
          <a:xfrm>
            <a:off x="500034" y="142852"/>
            <a:ext cx="7384264" cy="6581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2-10-24_13-32-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8555848" cy="342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285728"/>
            <a:ext cx="57150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Государственный услуги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0-24_13-35-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097"/>
            <a:ext cx="9144000" cy="3561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57148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Государственный услуги РФ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550070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Далее по подсказкам!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285860"/>
            <a:ext cx="571504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Государственный услуги РТ</a:t>
            </a:r>
            <a:endParaRPr lang="ru-RU" dirty="0"/>
          </a:p>
        </p:txBody>
      </p:sp>
      <p:pic>
        <p:nvPicPr>
          <p:cNvPr id="3" name="Рисунок 2" descr="2022-10-13_13-10-10.png"/>
          <p:cNvPicPr>
            <a:picLocks noChangeAspect="1"/>
          </p:cNvPicPr>
          <p:nvPr/>
        </p:nvPicPr>
        <p:blipFill>
          <a:blip r:embed="rId2"/>
          <a:srcRect t="4065" b="66667"/>
          <a:stretch>
            <a:fillRect/>
          </a:stretch>
        </p:blipFill>
        <p:spPr>
          <a:xfrm>
            <a:off x="142844" y="1714487"/>
            <a:ext cx="8900588" cy="2592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0-13_13-17-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66"/>
            <a:ext cx="9144000" cy="6506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0-13_13-24-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09" y="71414"/>
            <a:ext cx="7954982" cy="66437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798</TotalTime>
  <Words>179</Words>
  <Application>Microsoft Office PowerPoint</Application>
  <PresentationFormat>Экран (4:3)</PresentationFormat>
  <Paragraphs>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ГАПОУ «Казанский медицинский колледж»</vt:lpstr>
      <vt:lpstr>Аттестация педагогических работников организаций, осуществляющих образовательную деятельность и находящихся в ведении Республики Татарстан, педагогических работников муниципальных и частных организаций, осуществляющих образовательную деятельность </vt:lpstr>
      <vt:lpstr>Нормативно-правовые акты, регулирующие оказание услуги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2022-10-13T07:46:15Z</dcterms:created>
  <dcterms:modified xsi:type="dcterms:W3CDTF">2022-10-25T14:32:24Z</dcterms:modified>
</cp:coreProperties>
</file>